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8" r:id="rId2"/>
    <p:sldId id="309" r:id="rId3"/>
    <p:sldId id="310" r:id="rId4"/>
    <p:sldId id="311" r:id="rId5"/>
    <p:sldId id="312" r:id="rId6"/>
    <p:sldId id="313" r:id="rId7"/>
    <p:sldId id="314" r:id="rId8"/>
    <p:sldId id="315" r:id="rId9"/>
  </p:sldIdLst>
  <p:sldSz cx="10693400" cy="7562850"/>
  <p:notesSz cx="10693400" cy="75628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464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3/13/2026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0131" y="6425115"/>
            <a:ext cx="839167" cy="354172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01926" y="5869336"/>
            <a:ext cx="801023" cy="359621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36141" y="3815134"/>
            <a:ext cx="828269" cy="245196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50540" y="3858724"/>
            <a:ext cx="1068032" cy="201606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65465" y="3504551"/>
            <a:ext cx="1008091" cy="201606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03446" y="3504551"/>
            <a:ext cx="1356836" cy="20160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73658" y="3504551"/>
            <a:ext cx="1574802" cy="201606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427884" y="785593"/>
            <a:ext cx="1912649" cy="615715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22599" y="3515449"/>
            <a:ext cx="888210" cy="17981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3/13/2026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3/13/2026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701289" y="509282"/>
            <a:ext cx="5744209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8190" y="1540522"/>
            <a:ext cx="8037195" cy="15138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3/13/2026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96870" y="509282"/>
            <a:ext cx="489585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Arial"/>
                <a:cs typeface="Arial"/>
              </a:rPr>
              <a:t>QUESITI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ESAMI</a:t>
            </a:r>
            <a:r>
              <a:rPr sz="2400" b="1" spc="-45" dirty="0">
                <a:latin typeface="Arial"/>
                <a:cs typeface="Arial"/>
              </a:rPr>
              <a:t> </a:t>
            </a:r>
            <a:r>
              <a:rPr sz="2400" b="1" dirty="0">
                <a:latin typeface="Arial"/>
                <a:cs typeface="Arial"/>
              </a:rPr>
              <a:t>DI</a:t>
            </a:r>
            <a:r>
              <a:rPr sz="2400" b="1" spc="-55" dirty="0">
                <a:latin typeface="Arial"/>
                <a:cs typeface="Arial"/>
              </a:rPr>
              <a:t> </a:t>
            </a:r>
            <a:r>
              <a:rPr sz="2400" b="1" spc="-10" dirty="0">
                <a:latin typeface="Arial"/>
                <a:cs typeface="Arial"/>
              </a:rPr>
              <a:t>CACCIA</a:t>
            </a:r>
            <a:endParaRPr sz="2400">
              <a:latin typeface="Arial"/>
              <a:cs typeface="Arial"/>
            </a:endParaRPr>
          </a:p>
          <a:p>
            <a:pPr marL="4445" algn="ctr">
              <a:lnSpc>
                <a:spcPct val="100000"/>
              </a:lnSpc>
              <a:spcBef>
                <a:spcPts val="2640"/>
              </a:spcBef>
              <a:tabLst>
                <a:tab pos="1630045" algn="l"/>
              </a:tabLst>
            </a:pPr>
            <a:r>
              <a:rPr sz="2400" spc="-10" dirty="0">
                <a:latin typeface="Arial MT"/>
                <a:cs typeface="Arial MT"/>
              </a:rPr>
              <a:t>LETTERA</a:t>
            </a:r>
            <a:r>
              <a:rPr sz="2400" dirty="0">
                <a:latin typeface="Arial MT"/>
                <a:cs typeface="Arial MT"/>
              </a:rPr>
              <a:t>	</a:t>
            </a:r>
            <a:r>
              <a:rPr sz="2400" spc="-25" dirty="0">
                <a:latin typeface="Arial MT"/>
                <a:cs typeface="Arial MT"/>
              </a:rPr>
              <a:t>“d”</a:t>
            </a: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70"/>
              </a:spcBef>
            </a:pPr>
            <a:endParaRPr sz="2400">
              <a:latin typeface="Arial MT"/>
              <a:cs typeface="Arial MT"/>
            </a:endParaRPr>
          </a:p>
          <a:p>
            <a:pPr marL="12700" marR="5080" algn="ctr">
              <a:lnSpc>
                <a:spcPts val="2760"/>
              </a:lnSpc>
              <a:tabLst>
                <a:tab pos="384175" algn="l"/>
                <a:tab pos="958850" algn="l"/>
                <a:tab pos="1330960" algn="l"/>
                <a:tab pos="1432560" algn="l"/>
                <a:tab pos="3089275" algn="l"/>
                <a:tab pos="3698875" algn="l"/>
              </a:tabLst>
            </a:pPr>
            <a:r>
              <a:rPr sz="2400" b="1" spc="-20" dirty="0">
                <a:latin typeface="Arial"/>
                <a:cs typeface="Arial"/>
              </a:rPr>
              <a:t>ARMI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50" dirty="0">
                <a:latin typeface="Arial"/>
                <a:cs typeface="Arial"/>
              </a:rPr>
              <a:t>E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10" dirty="0">
                <a:latin typeface="Arial"/>
                <a:cs typeface="Arial"/>
              </a:rPr>
              <a:t>MUNIZIONI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25" dirty="0">
                <a:latin typeface="Arial"/>
                <a:cs typeface="Arial"/>
              </a:rPr>
              <a:t>DA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20" dirty="0">
                <a:latin typeface="Arial"/>
                <a:cs typeface="Arial"/>
              </a:rPr>
              <a:t>CACCIA </a:t>
            </a:r>
            <a:r>
              <a:rPr sz="2400" b="1" spc="-50" dirty="0">
                <a:latin typeface="Arial"/>
                <a:cs typeface="Arial"/>
              </a:rPr>
              <a:t>E</a:t>
            </a:r>
            <a:r>
              <a:rPr sz="2400" b="1" dirty="0">
                <a:latin typeface="Arial"/>
                <a:cs typeface="Arial"/>
              </a:rPr>
              <a:t>	</a:t>
            </a:r>
            <a:r>
              <a:rPr sz="2400" b="1" spc="-20" dirty="0">
                <a:latin typeface="Arial"/>
                <a:cs typeface="Arial"/>
              </a:rPr>
              <a:t>LORO</a:t>
            </a:r>
            <a:r>
              <a:rPr sz="2400" b="1" dirty="0">
                <a:latin typeface="Arial"/>
                <a:cs typeface="Arial"/>
              </a:rPr>
              <a:t>		</a:t>
            </a:r>
            <a:r>
              <a:rPr sz="2400" b="1" spc="-25" dirty="0">
                <a:latin typeface="Arial"/>
                <a:cs typeface="Arial"/>
              </a:rPr>
              <a:t>USO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901394"/>
          <a:ext cx="9611360" cy="60629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159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ACQUISTARE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UN'ARMA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ARMERIA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PRIVATO CITTADINO?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708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CHIUNQUE,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PURCHE' INCENSURATO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65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CITTADINI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D'ARMI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36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CITTADINI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MAGGIORENNI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LICENZA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RILASCIATO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QUESTURA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4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LEGITTIMAMENTE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UN'ARMA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FUOCO?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191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LICENZA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RILASCIATO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QUESTURA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65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CITTADINI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D'ARMI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76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COLORO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HANNO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EREDITATO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RICEVUTO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DONAZIONE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L'ARMA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18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ACQUISTATO LEGITTIMAMENTE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UN'ARMA,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L'OBBLIGO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216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ANDARE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POLIGONO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ED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ESERCITARSI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377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IMMEDIATAMENTE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DENUNCIA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DETENZIONE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PUBBLICA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SICUREZZA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COMPETENTE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TERRITORIO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429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PULIRLA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RIPORLA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ADEGUATO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CONTENITORE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DOPO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AVERLA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OLIATA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82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CEDUTO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PRESTITO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ALTRO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REGOLARE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DENUNCIA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P.S.?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81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DURANTE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PARTITA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TURNO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GARA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413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STAGIONE VENATORIA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30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AMMESSA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CESSIONE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COMODATO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D'USO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UN'ARMA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POSSESSO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REGOLARE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PORTO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D'ARMI?</a:t>
                      </a:r>
                      <a:endParaRPr sz="1000" dirty="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95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lang="it-IT" sz="1000" dirty="0" smtClean="0">
                          <a:solidFill>
                            <a:schemeClr val="tx1"/>
                          </a:solidFill>
                          <a:latin typeface="Arial MT"/>
                          <a:ea typeface="+mn-ea"/>
                          <a:cs typeface="Arial MT"/>
                        </a:rPr>
                        <a:t>SI’, PURCHE’ SE NE FACCIA DENUNCIA ALL’AUTORITA’ COMPETENTE ENTRO 72 ORE </a:t>
                      </a:r>
                      <a:endParaRPr sz="1000" dirty="0">
                        <a:solidFill>
                          <a:schemeClr val="tx1"/>
                        </a:solidFill>
                        <a:latin typeface="Arial MT"/>
                        <a:ea typeface="+mn-ea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 dirty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77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BENEFICIARIO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RISIEDA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STESSA PROVINCIA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29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77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SEGUITO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CAMBI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RESIDENZA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LEGITTIMO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DETENTORE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UN'ARMA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FUOCO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L'OBBLIGO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RINNOVARE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DENUNCIA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P.S.?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90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MANTIENE</a:t>
                      </a:r>
                      <a:r>
                        <a:rPr sz="1000" spc="2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VALIDITA'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LICENZA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PORTO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D'ARMI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76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NUOVO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LUOGO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DETENZIONE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PRECEDENTE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RESIDENZA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165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28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CARTUCCE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MUNIZIONE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SPEZZATA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CONSENTITO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DETENERE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SENZA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SPECIFICA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MILLE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UNITA'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ESISTE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ALCUN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LIMITE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101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CINQUECENTO</a:t>
                      </a:r>
                      <a:r>
                        <a:rPr sz="1000" spc="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UNITA'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 dirty="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63106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 dirty="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DENUNCIA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P.S.?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25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CARTUCCE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UNICA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ANIMA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DETENERE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SENZA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L'OBBLIGO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DENUNCIA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ALL'AUTORITA'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P.S.?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NESSUNA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DIECI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CENTO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D009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139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COSIDDETTO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USO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DOCUMENTI AUTORIZZATIVI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COSTITUITO?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38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OSTA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QUESTURA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L'ACQUISTO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ARMI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44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LIBRETTO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PORTO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FUNZIONE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IDENTIFICATIVA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TITOLARE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LICENZA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RIVESTE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FUNZIONE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ABILITATIVA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SPECIFICO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VENATORIO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TESSERINO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REGIONALE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759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6364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RILASCIATO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DURATA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05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CINQUE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VALIDO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ANNUALMENTE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ACCOMPAGNATO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TESSERINO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REGIONALE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24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CINQUE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SUA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VALIDITA'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SUBORDINATA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PAGAMENTO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TASSA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CONCESSIONE GOVERNATIVA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0731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ANNI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VALIDITA'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ANNUALE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SUBORDINATA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PAGAMENTO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TASSA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CONCESSIONE GOVERNATIVA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lang="it-IT" sz="1000" spc="-50" smtClean="0">
                          <a:latin typeface="Arial MT"/>
                          <a:cs typeface="Arial MT"/>
                        </a:rPr>
                        <a:t>B</a:t>
                      </a:r>
                      <a:endParaRPr sz="1000" dirty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1430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PORTO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D'ARMI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ABILITA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TITOLARE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OLTRE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L'ESERCIZIO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VENATORIO</a:t>
                      </a:r>
                      <a:r>
                        <a:rPr sz="1000" spc="2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TRASPORTARE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L'ARMA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CIRCOSTANZE?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3307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SEMPRE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COMUNQUE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CUSTODIA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63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PURCHE'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SUSSISTANO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GIUSTIFICATI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MOTIVI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QUALI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RIPARAZIONE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STESSA,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MANUTENZIONE,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ECC.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318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UN'ARMA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ADIBITA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ALL'ESERCIZIO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ESSERE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CONSIDERATA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CACCIATORE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MANEGGIA?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STRUMENTO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ESSERE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ESTREMAMENTE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PERICOLOSO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QUINDI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VA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GESTITO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UTILIZZATO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CAUTELA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969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STRUMENTO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ALTAMENTE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TECNOLOGICO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TRATTARE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ATTENZIONE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DELICATEZZA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511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STRUMENTO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SODDISFARE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ESIGENZE VENATORIE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064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CATEGORIE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SUDDIVIDONO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622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ESTERNI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OVVERO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MECCANISMI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PERCUSSIONE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ANIMA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CANNA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RIGATA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(CARABINE)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36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FUOCO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COMPRESSA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087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INTENDE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FUCILI "COMBINATI"?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2923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STRUTTURATI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CANNA/E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LISCIA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7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POSSONO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SINGOLI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01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COMPOSTI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SERIE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PARTI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62198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19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ABBINATA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CANNA/E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RAFFICA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ASSEMBLABILI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LORO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147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466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CARATTERISTICHE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EVIDENZIA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SEMIAUTOMATICO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45085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SPARA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RAFFICA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946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DOTATO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SISTEMA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FISSO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SERBATOIO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QUALE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ALLOGGIATE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VARIABILE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96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STRUTTURATO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SISTEMA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FISSO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UNICA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SERBATOIO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DOTATO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RIDUTTORE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LIMITA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L'ALLOGGIAMENTO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SUO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ALPI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PIANURA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3370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L'UNITA'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MISURA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CARATTERIZZA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79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(DIAMETRO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INTERNO)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26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LUNGHEZZA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DELL'ARMA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1220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17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VALORE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INDICA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LISCIA?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748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CIRCONFERENZA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CAMERA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SCOPPIO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009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INTERNO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MISURATO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VOLATA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87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PIENE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UGUALI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RICAVANO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FUSIONE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LIBBRA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PIOMBO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INTERNO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DELLA 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23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POTENZIALITA'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OFFESA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PROPRIA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FUNZIONE DELL'ABBATTIMENTO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SICUREZZA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GENERALE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DEDUCIBILE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1752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MARCA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 UTILIZZATE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STROZZATURE</a:t>
                      </a:r>
                      <a:r>
                        <a:rPr sz="1000" spc="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IMPIEGATE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43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PORTATA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 MASSIMA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D019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8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187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DEFINIZIONE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CORRETTA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PORTATA UTILE: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984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CADUTA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PROIETTILE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9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PROIETTILI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SPARATI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UCCIDONO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SICURAMENTE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COLPITO CORRETTAMENTE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244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PUO'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RAGGIUNGERE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PORTANDO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PESO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8224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DEFINIZIONE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CORRETTA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 MASSIMA: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857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ENTRO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PUO'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ABBATTERE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SELVATICO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27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PUNTO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PUNTO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CADUTA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PROIETTILE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INCONTRATO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BERSAGLIO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593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CARICA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POTENTE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PUO'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SOPPORTARE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6412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5181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CONDIZIONATA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"GITTATA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MASSIMA"?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667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DALL'ANGOLO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LINEA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SPARO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TERRENO,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PESO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PROIETTILE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CARICA UTILIZZATA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8420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3622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LUNGHEZZA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42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L'ABBATTIMENTO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ISTANTANEO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SELVATICO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RITIENE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GARANTITO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NUMERO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PALLINI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SEGNO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DIECI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CINQUE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DUE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574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"STROZZATURA"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 UN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CONCRETIZZA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RIDUZIONE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CAMERA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SCOPPIO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480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SOTTOCALIBRATURA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LUNGO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TUTTA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36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RESTRINGIMENTO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PROSSIMO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78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59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AUMENTANDO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LISCIA,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AUMENTA: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UTILE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54659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PENETRAZIONE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PALLINI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286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LISCIA CONTRASSEGNATA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 4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E'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STROZZATA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UN'ALTRA CONTRASSEGNATA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STELLA?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STROZZATA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130" algn="just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INCISE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BASE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INDICANO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334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CORRETTO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USARE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SINGOLE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MOLTO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651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SI',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NONOSTANTE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STROZZATURA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CALIBRO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CAMBIA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8925" algn="just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FERMEREBBE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01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DETERMINA</a:t>
                      </a:r>
                      <a:r>
                        <a:rPr sz="1000" spc="-7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SCARSA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PRECISIONE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NELL'ARMA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MOTIVI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SICUREZZA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000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MUNIZIONI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FRANCA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SI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UTILIZZARE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MOLTO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STROZZATO?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508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INVARIABILMENTE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OGNI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TIPO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CARTUCCIA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STESSO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MESSE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COMMERCIO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5949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 BRENNEKE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22935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CARTUCCE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A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SOTTOCALIBRATA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2893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DIFFERISCONO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RISPETTO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LISCIA?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366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SISTEMI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PUNTAMENTO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SOFISTICATI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145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RIGATURE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EQUAMENTE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INTERVALLATE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AD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ANDAMENTO</a:t>
                      </a:r>
                      <a:r>
                        <a:rPr sz="1000" spc="-6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ELICOIDALE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9563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VOLATA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PREDISPOSTO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PER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COLLOCARVI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SILENZIATORE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D029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6995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TIPOLOGIA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ESERCIZIO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ATTIVITA'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VENATORIA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CONSENTITO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558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ALPI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558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ESCLUSIVAMENTE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ALTANA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260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AGLI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UNGULATI,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 COMPRESO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6412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556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RAPPRESENTA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CALIBRO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8419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INTERCORRE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"PIENI"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RIGHE DIAMETRALMENTE</a:t>
                      </a:r>
                      <a:r>
                        <a:rPr sz="1000" spc="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OPPOSTE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9685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DISTANZA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INTERCORRE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VUOTI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ALL'INTERNO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810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MISURABILE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CULATTA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25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CONSENTITO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L'UTILIZZO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RIGATE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MUNIZIONAMENTO</a:t>
                      </a:r>
                      <a:r>
                        <a:rPr sz="1000" spc="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PERCUSSIONE ANULARE?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6195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SELEZIONE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ASSOLUTAMENTE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MAI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8279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SOLO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CARABINE SEMIAUTOMATICHE</a:t>
                      </a:r>
                      <a:r>
                        <a:rPr sz="1000" spc="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CINGHIALE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68580" algn="just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STANNO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INDICARE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NUMERI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CARATTERIZZANO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CARABINA,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6,5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X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57?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705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6,5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 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57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BOSSOLO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4986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FATTORI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CHE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CONSENTONO,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TRAMITE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MOLTIPLICAZIONE,</a:t>
                      </a:r>
                      <a:r>
                        <a:rPr sz="1000" spc="-5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DEFINIRE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UTILE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CARTUCCIA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8105">
                        <a:lnSpc>
                          <a:spcPts val="1150"/>
                        </a:lnSpc>
                        <a:spcBef>
                          <a:spcPts val="99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6,5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DELL'OGIVA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57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L'ALTEZZA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BOSSOLO,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ESPRESSI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889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L'ALTEZZA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MINIMA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BOSSOLO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VUOTO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CONSENTITE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L'ESERCIZIO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DELLA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CACCIA?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38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40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45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99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CACCIA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SELEZIONE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CERVO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REGIONE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PIEMONTE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AMMESSE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CARABINE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5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INFERIORE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AI</a:t>
                      </a:r>
                      <a:r>
                        <a:rPr sz="1000" spc="2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7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MILLIMETRI?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4889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PRECISI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197485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GROSSI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CALIBRI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TRAIETTORIA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PIU' TESA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3189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PERCHE'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ALL'AUMENTO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DOVREBBE CORRISPONDERE</a:t>
                      </a:r>
                      <a:r>
                        <a:rPr sz="1000" spc="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AUMENTO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DEL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POTERE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ARRESTO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45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55244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PALLINI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CONTENUTI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QUELLI SOTTOELENCATI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HANNO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DIAMETRO MAGGIORE?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10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N.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6159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TROVANO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CONGEGNI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PERCUSSIONE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CANNA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12?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CAMERA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SCOPPIO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CULATTA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BASCULA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30504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COSIDDETTA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"SICURA"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UN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12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BLOCCA: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GRILLETTI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8448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CONGEGNI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PERCUSSIONE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SCATTO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7366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FUORIUSCITA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DEI</a:t>
                      </a:r>
                      <a:r>
                        <a:rPr sz="1000" spc="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PALLINI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VIVO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VOLATA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CASO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CADUTA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TERRA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DEL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ANIMA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LISCIA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CARICO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ED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SICURA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HA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CERTEZZA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NON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25" dirty="0">
                          <a:latin typeface="Arial MT"/>
                          <a:cs typeface="Arial MT"/>
                        </a:rPr>
                        <a:t>SI'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7178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DIPENDE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IMPATTA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SUL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TERRENO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62204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597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POSSANO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ESPLODERE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DUE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COLPI?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D039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02565" algn="just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ARMATO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PALLINI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N.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4?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35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50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75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97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191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UTILE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FUCILE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CALIBRO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12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ARMATO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CARTUCCIA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FRANCA?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600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150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50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METRI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C.A.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38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D041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4762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DI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NORMA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CANNE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CARTUCCIA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PALLINI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DI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DIAMETRO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PIU'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PICCOLO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VIENE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INSERITA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"PRIMA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CANNA"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"SECONDA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CANNA"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243204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INVARIABILMENTE</a:t>
                      </a:r>
                      <a:r>
                        <a:rPr sz="1000" spc="-6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PRIMA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SECONDA CANNA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D042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0797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SONO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CHIAMATE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RIGATE?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COMBINATI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SEMIAUTOMATICI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EXPRESS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05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D043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77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SOVRAPPOSTO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LISCE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DOV'E'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CORRETTO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INSERIRE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CARTUCCIA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FRANCA?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7239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INDIFFERENTEMENTE</a:t>
                      </a:r>
                      <a:r>
                        <a:rPr sz="1000" spc="8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NELLA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O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D044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7790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SOVRAPPOSTO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LISCE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CARICATO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UGUALI CARTUCCE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AVRA'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MAGGIORE</a:t>
                      </a:r>
                      <a:r>
                        <a:rPr sz="1000" spc="-4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270510">
                        <a:lnSpc>
                          <a:spcPts val="115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UGUALE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CANNA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D045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8905">
                        <a:lnSpc>
                          <a:spcPts val="1150"/>
                        </a:lnSpc>
                        <a:spcBef>
                          <a:spcPts val="41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QUANTI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Può'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USARE,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ALPI,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CARABINA SEMIAUTOMATICA?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79705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NEL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SERBATOIO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56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CONTIENE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SERBATOIO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D046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SOVRAPPOSTO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CON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STELLA 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4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INSERENDO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UGUALI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NELLE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2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COSA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CAMBIA?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UTILE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NON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CAMBIA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NULLA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marR="14732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D047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365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COME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CHIAMANO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ARMI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DUE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RIGATE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EXPRESS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SEMIAUTOMATICHE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COMBINATI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504507" y="550874"/>
          <a:ext cx="9611360" cy="24479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7520"/>
                <a:gridCol w="2477770"/>
                <a:gridCol w="1905000"/>
                <a:gridCol w="1905000"/>
                <a:gridCol w="1905000"/>
                <a:gridCol w="941070"/>
              </a:tblGrid>
              <a:tr h="391795">
                <a:tc>
                  <a:txBody>
                    <a:bodyPr/>
                    <a:lstStyle/>
                    <a:p>
                      <a:pPr marR="166370" algn="r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spc="-25" dirty="0">
                          <a:latin typeface="Arial"/>
                          <a:cs typeface="Arial"/>
                        </a:rPr>
                        <a:t>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678815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TESTO</a:t>
                      </a:r>
                      <a:r>
                        <a:rPr sz="10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10" dirty="0">
                          <a:latin typeface="Arial"/>
                          <a:cs typeface="Arial"/>
                        </a:rPr>
                        <a:t>DOMANDA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"A"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"B"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ct val="100000"/>
                        </a:lnSpc>
                        <a:spcBef>
                          <a:spcPts val="905"/>
                        </a:spcBef>
                      </a:pPr>
                      <a:r>
                        <a:rPr sz="1000" b="1" dirty="0">
                          <a:latin typeface="Arial"/>
                          <a:cs typeface="Arial"/>
                        </a:rPr>
                        <a:t>RISPOSTA</a:t>
                      </a:r>
                      <a:r>
                        <a:rPr sz="10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b="1" spc="-25" dirty="0">
                          <a:latin typeface="Arial"/>
                          <a:cs typeface="Arial"/>
                        </a:rPr>
                        <a:t>"C"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11493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  <a:tc>
                  <a:txBody>
                    <a:bodyPr/>
                    <a:lstStyle/>
                    <a:p>
                      <a:pPr marL="218440" marR="137160" indent="-7112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b="1" spc="-10" dirty="0">
                          <a:latin typeface="Arial"/>
                          <a:cs typeface="Arial"/>
                        </a:rPr>
                        <a:t>RISPOSTA ESATTA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DFDFDF"/>
                    </a:solidFill>
                  </a:tcPr>
                </a:tc>
              </a:tr>
              <a:tr h="8318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D048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97790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SOVRAPPOSTO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LISCE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TRE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DOVE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E'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CORRETTO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INSERIRE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CARTUCCIA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PALLA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FRANCA?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94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 marR="30480">
                        <a:lnSpc>
                          <a:spcPts val="115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INDIFFERENTEMENTE</a:t>
                      </a:r>
                      <a:r>
                        <a:rPr sz="1000" spc="8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CANNA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SUPERIORE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636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INFERIORE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NELLA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SUPERIORE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B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5384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D049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8953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COLPI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SI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POSSONO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USARE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IN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ZONA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ALPI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UNA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CARABINA SEMIAUTOMATICA?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COLPO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7592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1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COLPO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</a:t>
                      </a:r>
                      <a:r>
                        <a:rPr sz="1000" spc="-1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SERBATOIO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355600">
                        <a:lnSpc>
                          <a:spcPts val="1150"/>
                        </a:lnSpc>
                        <a:spcBef>
                          <a:spcPts val="985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QUANTI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CONTIENE</a:t>
                      </a:r>
                      <a:r>
                        <a:rPr sz="1000" spc="-4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IL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SERBATOIO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2509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C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4254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R="147320" algn="r">
                        <a:lnSpc>
                          <a:spcPct val="100000"/>
                        </a:lnSpc>
                      </a:pPr>
                      <a:r>
                        <a:rPr sz="1000" spc="-20" dirty="0">
                          <a:latin typeface="Arial MT"/>
                          <a:cs typeface="Arial MT"/>
                        </a:rPr>
                        <a:t>D050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0" marR="12065">
                        <a:lnSpc>
                          <a:spcPts val="1150"/>
                        </a:lnSpc>
                        <a:spcBef>
                          <a:spcPts val="414"/>
                        </a:spcBef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UN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FUCILE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SOVRAPPOSTO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A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CANNE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LISCE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CON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STROZZATURE</a:t>
                      </a:r>
                      <a:r>
                        <a:rPr sz="1000" spc="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1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STELLA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50" dirty="0">
                          <a:latin typeface="Arial MT"/>
                          <a:cs typeface="Arial MT"/>
                        </a:rPr>
                        <a:t>E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 4</a:t>
                      </a:r>
                      <a:r>
                        <a:rPr sz="1000" spc="-3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STELLE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INSERENDO</a:t>
                      </a:r>
                      <a:r>
                        <a:rPr sz="1000" spc="-2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CARTUCCE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UGUALI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NELLE</a:t>
                      </a:r>
                      <a:r>
                        <a:rPr sz="1000" spc="-3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DUE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CANNE,</a:t>
                      </a:r>
                      <a:r>
                        <a:rPr sz="1000" spc="-2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CAMBIA: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52704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IL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dirty="0">
                          <a:latin typeface="Arial MT"/>
                          <a:cs typeface="Arial MT"/>
                        </a:rPr>
                        <a:t>TIRO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UTILE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dirty="0">
                          <a:latin typeface="Arial MT"/>
                          <a:cs typeface="Arial MT"/>
                        </a:rPr>
                        <a:t>LA</a:t>
                      </a:r>
                      <a:r>
                        <a:rPr sz="1000" spc="-5" dirty="0">
                          <a:latin typeface="Arial MT"/>
                          <a:cs typeface="Arial MT"/>
                        </a:rPr>
                        <a:t> </a:t>
                      </a:r>
                      <a:r>
                        <a:rPr sz="1000" spc="-10" dirty="0">
                          <a:latin typeface="Arial MT"/>
                          <a:cs typeface="Arial MT"/>
                        </a:rPr>
                        <a:t>GITTATA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0">
                        <a:lnSpc>
                          <a:spcPct val="100000"/>
                        </a:lnSpc>
                      </a:pPr>
                      <a:r>
                        <a:rPr sz="1000" spc="-10" dirty="0">
                          <a:latin typeface="Arial MT"/>
                          <a:cs typeface="Arial MT"/>
                        </a:rPr>
                        <a:t>NULLA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91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000" spc="-50" dirty="0">
                          <a:latin typeface="Arial MT"/>
                          <a:cs typeface="Arial MT"/>
                        </a:rPr>
                        <a:t>A</a:t>
                      </a:r>
                      <a:endParaRPr sz="1000">
                        <a:latin typeface="Arial MT"/>
                        <a:cs typeface="Arial MT"/>
                      </a:endParaRPr>
                    </a:p>
                  </a:txBody>
                  <a:tcPr marL="0" marR="0" marT="11620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2204</Words>
  <Application>Microsoft Office PowerPoint</Application>
  <PresentationFormat>Personalizzato</PresentationFormat>
  <Paragraphs>615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</dc:title>
  <dc:creator>fontana</dc:creator>
  <cp:lastModifiedBy>nonnsi1</cp:lastModifiedBy>
  <cp:revision>3</cp:revision>
  <dcterms:created xsi:type="dcterms:W3CDTF">2026-01-15T11:39:26Z</dcterms:created>
  <dcterms:modified xsi:type="dcterms:W3CDTF">2026-03-13T08:11:24Z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2022-02-25T00:00:00Z</vt:filetime>
  </property>
  <property fmtid="{D5CDD505-2E9C-101B-9397-08002B2CF9AE}" pid="3" name="Creator">
    <vt:lpwstr>Writer</vt:lpwstr>
  </property>
  <property fmtid="{D5CDD505-2E9C-101B-9397-08002B2CF9AE}" pid="4" name="LastSaved">
    <vt:filetime>2026-01-15T00:00:00Z</vt:filetime>
  </property>
  <property fmtid="{D5CDD505-2E9C-101B-9397-08002B2CF9AE}" pid="5" name="Producer">
    <vt:lpwstr>LibreOffice 7.0</vt:lpwstr>
  </property>
</Properties>
</file>