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8" r:id="rId2"/>
    <p:sldId id="309" r:id="rId3"/>
    <p:sldId id="310" r:id="rId4"/>
    <p:sldId id="311" r:id="rId5"/>
    <p:sldId id="312" r:id="rId6"/>
    <p:sldId id="313" r:id="rId7"/>
    <p:sldId id="314" r:id="rId8"/>
    <p:sldId id="315" r:id="rId9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74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0131" y="6425115"/>
            <a:ext cx="839167" cy="35417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01926" y="5869336"/>
            <a:ext cx="801023" cy="359621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36141" y="3815134"/>
            <a:ext cx="828269" cy="245196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50540" y="3858724"/>
            <a:ext cx="1068032" cy="201606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65465" y="3504551"/>
            <a:ext cx="1008091" cy="201606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03446" y="3504551"/>
            <a:ext cx="1356836" cy="20160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73658" y="3504551"/>
            <a:ext cx="1574802" cy="201606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427884" y="785593"/>
            <a:ext cx="1912649" cy="615715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22599" y="3515449"/>
            <a:ext cx="888210" cy="17981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01289" y="509282"/>
            <a:ext cx="5744209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8190" y="1540522"/>
            <a:ext cx="8037195" cy="1513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96870" y="509282"/>
            <a:ext cx="489585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Arial"/>
                <a:cs typeface="Arial"/>
              </a:rPr>
              <a:t>QUESITI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ESAMI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DI</a:t>
            </a:r>
            <a:r>
              <a:rPr sz="2400" b="1" spc="-5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CACCIA</a:t>
            </a:r>
            <a:endParaRPr sz="2400">
              <a:latin typeface="Arial"/>
              <a:cs typeface="Arial"/>
            </a:endParaRPr>
          </a:p>
          <a:p>
            <a:pPr marL="4445" algn="ctr">
              <a:lnSpc>
                <a:spcPct val="100000"/>
              </a:lnSpc>
              <a:spcBef>
                <a:spcPts val="2640"/>
              </a:spcBef>
              <a:tabLst>
                <a:tab pos="1630045" algn="l"/>
              </a:tabLst>
            </a:pPr>
            <a:r>
              <a:rPr sz="2400" spc="-10" dirty="0">
                <a:latin typeface="Arial MT"/>
                <a:cs typeface="Arial MT"/>
              </a:rPr>
              <a:t>LETTERA</a:t>
            </a:r>
            <a:r>
              <a:rPr sz="2400" dirty="0">
                <a:latin typeface="Arial MT"/>
                <a:cs typeface="Arial MT"/>
              </a:rPr>
              <a:t>	</a:t>
            </a:r>
            <a:r>
              <a:rPr sz="2400" spc="-25" dirty="0">
                <a:latin typeface="Arial MT"/>
                <a:cs typeface="Arial MT"/>
              </a:rPr>
              <a:t>“d”</a:t>
            </a: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2400">
              <a:latin typeface="Arial MT"/>
              <a:cs typeface="Arial MT"/>
            </a:endParaRPr>
          </a:p>
          <a:p>
            <a:pPr marL="12700" marR="5080" algn="ctr">
              <a:lnSpc>
                <a:spcPts val="2760"/>
              </a:lnSpc>
              <a:tabLst>
                <a:tab pos="384175" algn="l"/>
                <a:tab pos="958850" algn="l"/>
                <a:tab pos="1330960" algn="l"/>
                <a:tab pos="1432560" algn="l"/>
                <a:tab pos="3089275" algn="l"/>
                <a:tab pos="3698875" algn="l"/>
              </a:tabLst>
            </a:pPr>
            <a:r>
              <a:rPr sz="2400" b="1" spc="-20" dirty="0">
                <a:latin typeface="Arial"/>
                <a:cs typeface="Arial"/>
              </a:rPr>
              <a:t>ARMI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50" dirty="0">
                <a:latin typeface="Arial"/>
                <a:cs typeface="Arial"/>
              </a:rPr>
              <a:t>E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10" dirty="0">
                <a:latin typeface="Arial"/>
                <a:cs typeface="Arial"/>
              </a:rPr>
              <a:t>MUNIZIONI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25" dirty="0">
                <a:latin typeface="Arial"/>
                <a:cs typeface="Arial"/>
              </a:rPr>
              <a:t>DA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20" dirty="0">
                <a:latin typeface="Arial"/>
                <a:cs typeface="Arial"/>
              </a:rPr>
              <a:t>CACCIA </a:t>
            </a:r>
            <a:r>
              <a:rPr sz="2400" b="1" spc="-50" dirty="0">
                <a:latin typeface="Arial"/>
                <a:cs typeface="Arial"/>
              </a:rPr>
              <a:t>E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20" dirty="0">
                <a:latin typeface="Arial"/>
                <a:cs typeface="Arial"/>
              </a:rPr>
              <a:t>LORO</a:t>
            </a:r>
            <a:r>
              <a:rPr sz="2400" b="1" dirty="0">
                <a:latin typeface="Arial"/>
                <a:cs typeface="Arial"/>
              </a:rPr>
              <a:t>		</a:t>
            </a:r>
            <a:r>
              <a:rPr sz="2400" b="1" spc="-25" dirty="0">
                <a:latin typeface="Arial"/>
                <a:cs typeface="Arial"/>
              </a:rPr>
              <a:t>USO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901394"/>
          <a:ext cx="9611360" cy="60629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159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ACQUISTARE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UN'ARMA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ARMERIA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PRIVATO CITTADINO?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708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CHIUNQUE,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PURCHE' INCENSURATO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65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CITTADINI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D'ARMI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36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CITTADINI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MAGGIORENNI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LICENZA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RILASCIATO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QUESTURA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4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LEGITTIMAMENTE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UN'ARMA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FUOCO?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9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LICENZA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RILASCIATO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QUESTURA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65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CITTADINI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D'ARMI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76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HANNO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EREDITATO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RICEVUTO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DONAZIONE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L'ARMA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18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ACQUISTATO LEGITTIMAMENTE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UN'ARMA,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L'OBBLIGO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16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ANDARE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POLIGONO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ED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77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IMMEDIATAMENTE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DENUNCIA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DETENZIONE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PUBBLICA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SICUREZZA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COMPETENTE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429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PULIRLA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RIPORLA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ADEGUATO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CONTENITORE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DOPO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AVERLA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OLIATA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82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CEDUTO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PRESTITO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REGOLARE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DENUNCIA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P.S.?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81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TURNO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GARA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41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STAGIONE VENATORIA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30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AMMESSA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CESSIONE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COMODATO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D'USO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UN'ARMA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REGOLARE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PORTO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D'ARMI?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95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FACCIA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(MASSIMO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GIORNI)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REGOLARE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DENUNCIA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P.S.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77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BENEFICIARIO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RISIEDA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STESSA PROVINCIA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77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SEGUITO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CAMBI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RESIDENZA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LEGITTIMO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UN'ARMA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L'OBBLIGO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RINNOVARE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DENUNCIA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P.S.?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90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MANTIENE</a:t>
                      </a:r>
                      <a:r>
                        <a:rPr sz="1000" spc="2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VALIDITA'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LICENZA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PORTO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D'ARMI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76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NUOVO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LUOGO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PRECEDENTE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RESIDENZA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165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28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CARTUCCE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MUNIZIONE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SPEZZATA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CONSENTITO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DETENERE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SENZA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SPECIFICA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MILLE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UNITA'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ESISTE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LIMITE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10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CINQUECENTO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UNITA'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63106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DENUNCIA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P.S.?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25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CARTUCCE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UNICA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ANIMA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L'OBBLIGO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DENUNCIA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P.S.?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NESSUNA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DIECI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39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COSIDDETTO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DOCUMENTI AUTORIZZATIVI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COSTITUITO?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38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QUESTURA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L'ACQUISTO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44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LIBRETTO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PORTO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FUNZIONE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IDENTIFICATIVA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TITOLARE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LICENZA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RIVESTE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FUNZIONE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ABILITATIVA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SPECIFICO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VENATORIO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TESSERINO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REGIONALE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636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RILASCIATO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05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CINQUE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VALIDO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ANNUALMENTE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ACCOMPAGNATO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TESSERINO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REGIONALE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24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CINQUE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SUA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VALIDITA'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SUBORDINATA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PAGAMENTO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TASSA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CONCESSIONE GOVERNATIVA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731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VALIDITA'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SUBORDINATA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PAGAMENTO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CONCESSIONE GOVERNATIVA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3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ABILITA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TITOLARE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L'ESERCIZIO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VENATORIO</a:t>
                      </a:r>
                      <a:r>
                        <a:rPr sz="1000" spc="2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TRASPORTARE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L'ARMA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CIRCOSTANZE?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330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SEMPRE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COMUNQUE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CUSTODIA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63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SUSSISTANO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GIUSTIFICATI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MOTIVI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RIPARAZIONE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STESSA,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MANUTENZIONE,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ECC.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318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UN'ARMA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ADIBITA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ALL'ESERCIZIO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CONSIDERATA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MANEGGIA?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STRUMENTO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ESTREMAMENTE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PERICOLOSO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QUINDI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VA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GESTITO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UTILIZZATO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CAUTELA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969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STRUMENTO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ALTAMENTE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TECNOLOGICO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TRATTARE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ATTENZIONE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DELICATEZZA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11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STRUMENTO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SODDISFARE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ESIGENZE VENATORIE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6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CATEGORIE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SUDDIVIDONO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62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ESTERNI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OVVERO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MECCANISMI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PERCUSSIONE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ANIMA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CANNA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RIGATA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(CARABINE)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36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COMPRESSA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08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FUCILI "COMBINATI"?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92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STRUTTURATI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CANNA/E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LISCIA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7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SINGOLI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01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SERIE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62198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ABBINATA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CANNA/E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RAFFICA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ASSEMBLABILI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14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66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CARATTERISTICHE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EVIDENZIA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SEMIAUTOMATICO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508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SPARA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RAFFICA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46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DOTATO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FISSO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SERBATOIO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QUALE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ALLOGGIATE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VARIABILE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96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STRUTTURATO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SISTEMA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FISSO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UNICA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SERBATOIO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DOTATO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RIDUTTORE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LIMITA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L'ALLOGGIAMENTO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SUO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ALPI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37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L'UNITA'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MISURA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CARATTERIZZA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79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(DIAMETRO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INTERNO)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26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LUNGHEZZA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DELL'ARMA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0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17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VALORE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LISCIA?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74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CIRCONFERENZA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CAMERA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SCOPPIO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09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MISURATO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VOLATA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7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PIENE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UGUALI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RICAVANO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FUSIONE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LIBBRA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PIOMBO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23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POTENZIALITA'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OFFESA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PROPRIA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FUNZIONE DELL'ABBATTIMENTO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SICUREZZA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GENERALE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DEDUCIBILE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175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MARCA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 UTILIZZATE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STROZZATURE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IMPIEGATE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43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PORTATA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 MASSIMA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87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DEFINIZIONE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CORRETTA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PORTATA UTILE: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984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CADUTA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PROIETTILE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9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PROIETTILI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SPARATI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UCCIDONO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SICURAMENTE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COLPITO CORRETTAMENTE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44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RAGGIUNGERE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PORTANDO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PESO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22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DEFINIZIONE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CORRETTA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 MASSIMA: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5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ENTRO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ABBATTERE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7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PUNTO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CADUTA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PROIETTILE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INCONTRATO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BERSAGLIO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93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CARICA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POTENTE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PUO'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SOPPORTARE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6412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18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"GITTATA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MASSIMA"?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66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DALL'ANGOLO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LINEA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TERRENO,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PROIETTILE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CARICA UTILIZZATA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420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62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LUNGHEZZA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2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L'ABBATTIMENTO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ISTANTANEO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RITIENE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GARANTITO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PALLINI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SEGNO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DIECI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CINQUE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DUE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74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"STROZZATURA"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 UN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CONCRETIZZA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RIDUZIONE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CAMERA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SCOPPIO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SOTTOCALIBRATURA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36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RESTRINGIMENTO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PROSSIMO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59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AUMENTANDO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LISCIA,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AUMENTA: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UTILE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54659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PENETRAZIONE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PALLINI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28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LISCIA CONTRASSEGNATA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 4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STROZZATA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UN'ALTRA CONTRASSEGNATA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STELLA?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STROZZATA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130" algn="just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INCISE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BASE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INDICANO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334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CORRETTO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SINGOLE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MOLTO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51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NONOSTANTE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CALIBRO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CAMBIA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8925" algn="just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FERMEREBBE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1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DETERMINA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SCARSA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PRECISIONE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NELL'ARMA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MOTIVI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000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MUNIZIONI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FRANCA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UTILIZZARE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MOLTO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STROZZATO?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508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INVARIABILMENTE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TIPO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CARTUCCIA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COMMERCIO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949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 BRENNEKE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22935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CARTUCCE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SOTTOCALIBRATA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89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DIFFERISCONO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LISCIA?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36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SISTEMI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PUNTAMENTO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SOFISTICATI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14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RIGATURE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EQUAMENTE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INTERVALLATE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ANDAMENTO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ELICOIDALE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956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VOLATA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PREDISPOSTO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COLLOCARVI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SILENZIATORE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6995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TIPOLOGIA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ESERCIZIO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ATTIVITA'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CONSENTITO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558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ALPI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558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ALTANA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26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UNGULATI,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 COMPRESO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6412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55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RAPPRESENTA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CALIBRO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841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INTERCORRE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"PIENI"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RIGHE DIAMETRALMENTE</a:t>
                      </a:r>
                      <a:r>
                        <a:rPr sz="1000" spc="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OPPOSTE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INTERCORRE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VUOTI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ALL'INTERNO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81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MISURABILE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CULATTA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25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CONSENTITO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L'UTILIZZO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RIGATE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MUNIZIONAMENTO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PERCUSSIONE ANULARE?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619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SELEZIONE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ASSOLUTAMENTE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8279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CARABINE SEMIAUTOMATICHE</a:t>
                      </a:r>
                      <a:r>
                        <a:rPr sz="1000" spc="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8580" algn="just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INDICARE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CARATTERIZZANO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CARABINA,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6,5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X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57?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705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6,5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 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57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BOSSOLO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8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CONSENTONO,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TRAMITE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MOLTIPLICAZIONE,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DEFINIRE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UTILE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810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6,5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DELL'OGIVA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57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L'ALTEZZA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BOSSOLO,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ESPRESSI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8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L'ALTEZZA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BOSSOLO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VUOTO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CONSENTITE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L'ESERCIZIO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38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40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45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SELEZIONE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CERVO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PIEMONTE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AMMESSE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INFERIORE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2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88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PRECISI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74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GROSSI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CALIBRI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TRAIETTORIA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PIU' TESA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318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ALL'AUMENTO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DOVREBBE CORRISPONDERE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AUMENTO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POTERE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ARRESTO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24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PALLINI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CONTENUTI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QUELLI SOTTOELENCATI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DIAMETRO MAGGIORE?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59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CONGEGNI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PERCUSSIONE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12?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CAMERA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SCOPPIO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CULATTA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BASCULA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050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COSIDDETTA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"SICURA"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12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BLOCCA: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GRILLETTI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448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CONGEGNI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PERCUSSIONE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SCATTO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366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FUORIUSCITA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DEI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PALLINI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CADUTA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CARICO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SICURA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CERTEZZA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SI'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17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IMPATTA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TERRENO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62204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97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POSSANO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ESPLODERE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DUE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2565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ARMATO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PALLINI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N.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4?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35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50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75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19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ARMATO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FRANCA?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600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150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50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CANNE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CARTUCCIA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PALLINI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INSERITA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"PRIMA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CANNA"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"SECONDA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CANNA"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320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INVARIABILMENTE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SECONDA 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79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CHIAMATE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COMBINATI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SEMIAUTOMATICI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EXPRESS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77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SOVRAPPOSTO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LISCE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DOV'E'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CORRETTO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INSERIRE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CARTUCCIA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FRANCA?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239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INDIFFERENTEMENTE</a:t>
                      </a:r>
                      <a:r>
                        <a:rPr sz="1000" spc="8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77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SOVRAPPOSTO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LISCE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CARICATO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UGUALI CARTUCCE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AVRA'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705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UGUALE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CANNA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89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USARE,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ALPI,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CARABINA SEMIAUTOMATICA?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970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SERBATOIO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56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CONTIENE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SERBATOIO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SOVRAPPOSTO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STELLA 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INSERENDO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UGUALI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CAMBIA?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UTILE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CAMBIA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NULLA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6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CHIAMANO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EXPRESS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SEMIAUTOMATICHE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COMBINATI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24479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77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SOVRAPPOSTO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LISCE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CORRETTO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INSERIRE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CARTUCCIA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FRANCA?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48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INDIFFERENTEMENTE</a:t>
                      </a:r>
                      <a:r>
                        <a:rPr sz="1000" spc="8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95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ALPI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CARABINA SEMIAUTOMATICA?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592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1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SERBATOIO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56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CONTIENE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SERBATOIO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D050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SOVRAPPOSTO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CANNE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4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INSERENDO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UGUALI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CAMBIA: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UTILE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NULLA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2215</Words>
  <Application>Microsoft Office PowerPoint</Application>
  <PresentationFormat>Personalizzato</PresentationFormat>
  <Paragraphs>615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</dc:title>
  <dc:creator>fontana</dc:creator>
  <cp:lastModifiedBy>schida1</cp:lastModifiedBy>
  <cp:revision>2</cp:revision>
  <dcterms:created xsi:type="dcterms:W3CDTF">2026-01-15T11:39:26Z</dcterms:created>
  <dcterms:modified xsi:type="dcterms:W3CDTF">2026-01-15T11:50:03Z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2022-02-25T00:00:00Z</vt:filetime>
  </property>
  <property fmtid="{D5CDD505-2E9C-101B-9397-08002B2CF9AE}" pid="3" name="Creator">
    <vt:lpwstr>Writer</vt:lpwstr>
  </property>
  <property fmtid="{D5CDD505-2E9C-101B-9397-08002B2CF9AE}" pid="4" name="LastSaved">
    <vt:filetime>2026-01-15T00:00:00Z</vt:filetime>
  </property>
  <property fmtid="{D5CDD505-2E9C-101B-9397-08002B2CF9AE}" pid="5" name="Producer">
    <vt:lpwstr>LibreOffice 7.0</vt:lpwstr>
  </property>
</Properties>
</file>